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98" r:id="rId1"/>
  </p:sldMasterIdLst>
  <p:notesMasterIdLst>
    <p:notesMasterId r:id="rId15"/>
  </p:notesMasterIdLst>
  <p:sldIdLst>
    <p:sldId id="256" r:id="rId2"/>
    <p:sldId id="257" r:id="rId3"/>
    <p:sldId id="258" r:id="rId4"/>
    <p:sldId id="259" r:id="rId5"/>
    <p:sldId id="261" r:id="rId6"/>
    <p:sldId id="264" r:id="rId7"/>
    <p:sldId id="265" r:id="rId8"/>
    <p:sldId id="266" r:id="rId9"/>
    <p:sldId id="267" r:id="rId10"/>
    <p:sldId id="271" r:id="rId11"/>
    <p:sldId id="262" r:id="rId12"/>
    <p:sldId id="260"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64E455-7822-42D3-9AD4-23E9B3CFF356}" v="2" dt="2025-06-05T03:03:41.786"/>
    <p1510:client id="{D25A1F46-3BF2-B74E-8F18-662B34222E07}" v="5" dt="2025-06-05T18:12:52.953"/>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31"/>
    <p:restoredTop sz="94704"/>
  </p:normalViewPr>
  <p:slideViewPr>
    <p:cSldViewPr snapToGrid="0">
      <p:cViewPr varScale="1">
        <p:scale>
          <a:sx n="163" d="100"/>
          <a:sy n="163" d="100"/>
        </p:scale>
        <p:origin x="192"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saiah Bessire" userId="1884a2de04ed4ad3" providerId="LiveId" clId="{2E64E455-7822-42D3-9AD4-23E9B3CFF356}"/>
    <pc:docChg chg="custSel addSld delSld modSld sldOrd">
      <pc:chgData name="Isaiah Bessire" userId="1884a2de04ed4ad3" providerId="LiveId" clId="{2E64E455-7822-42D3-9AD4-23E9B3CFF356}" dt="2025-06-05T03:04:07.067" v="365" actId="404"/>
      <pc:docMkLst>
        <pc:docMk/>
      </pc:docMkLst>
      <pc:sldChg chg="modSp mod">
        <pc:chgData name="Isaiah Bessire" userId="1884a2de04ed4ad3" providerId="LiveId" clId="{2E64E455-7822-42D3-9AD4-23E9B3CFF356}" dt="2025-06-05T02:07:50.611" v="25" actId="20577"/>
        <pc:sldMkLst>
          <pc:docMk/>
          <pc:sldMk cId="0" sldId="258"/>
        </pc:sldMkLst>
        <pc:spChg chg="mod">
          <ac:chgData name="Isaiah Bessire" userId="1884a2de04ed4ad3" providerId="LiveId" clId="{2E64E455-7822-42D3-9AD4-23E9B3CFF356}" dt="2025-06-05T02:07:50.611" v="25" actId="20577"/>
          <ac:spMkLst>
            <pc:docMk/>
            <pc:sldMk cId="0" sldId="258"/>
            <ac:spMk id="116" creationId="{00000000-0000-0000-0000-000000000000}"/>
          </ac:spMkLst>
        </pc:spChg>
      </pc:sldChg>
      <pc:sldChg chg="modSp mod">
        <pc:chgData name="Isaiah Bessire" userId="1884a2de04ed4ad3" providerId="LiveId" clId="{2E64E455-7822-42D3-9AD4-23E9B3CFF356}" dt="2025-06-05T03:00:53.840" v="117" actId="13926"/>
        <pc:sldMkLst>
          <pc:docMk/>
          <pc:sldMk cId="0" sldId="259"/>
        </pc:sldMkLst>
        <pc:spChg chg="mod">
          <ac:chgData name="Isaiah Bessire" userId="1884a2de04ed4ad3" providerId="LiveId" clId="{2E64E455-7822-42D3-9AD4-23E9B3CFF356}" dt="2025-06-05T03:00:53.840" v="117" actId="13926"/>
          <ac:spMkLst>
            <pc:docMk/>
            <pc:sldMk cId="0" sldId="259"/>
            <ac:spMk id="119" creationId="{00000000-0000-0000-0000-000000000000}"/>
          </ac:spMkLst>
        </pc:spChg>
      </pc:sldChg>
      <pc:sldChg chg="modSp mod">
        <pc:chgData name="Isaiah Bessire" userId="1884a2de04ed4ad3" providerId="LiveId" clId="{2E64E455-7822-42D3-9AD4-23E9B3CFF356}" dt="2025-06-05T03:02:19.947" v="321" actId="20577"/>
        <pc:sldMkLst>
          <pc:docMk/>
          <pc:sldMk cId="0" sldId="260"/>
        </pc:sldMkLst>
        <pc:spChg chg="mod">
          <ac:chgData name="Isaiah Bessire" userId="1884a2de04ed4ad3" providerId="LiveId" clId="{2E64E455-7822-42D3-9AD4-23E9B3CFF356}" dt="2025-06-05T03:02:19.947" v="321" actId="20577"/>
          <ac:spMkLst>
            <pc:docMk/>
            <pc:sldMk cId="0" sldId="260"/>
            <ac:spMk id="122" creationId="{00000000-0000-0000-0000-000000000000}"/>
          </ac:spMkLst>
        </pc:spChg>
      </pc:sldChg>
      <pc:sldChg chg="addSp delSp modSp mod">
        <pc:chgData name="Isaiah Bessire" userId="1884a2de04ed4ad3" providerId="LiveId" clId="{2E64E455-7822-42D3-9AD4-23E9B3CFF356}" dt="2025-06-05T02:58:39.869" v="114" actId="1076"/>
        <pc:sldMkLst>
          <pc:docMk/>
          <pc:sldMk cId="0" sldId="267"/>
        </pc:sldMkLst>
        <pc:picChg chg="add mod">
          <ac:chgData name="Isaiah Bessire" userId="1884a2de04ed4ad3" providerId="LiveId" clId="{2E64E455-7822-42D3-9AD4-23E9B3CFF356}" dt="2025-06-05T02:58:39.869" v="114" actId="1076"/>
          <ac:picMkLst>
            <pc:docMk/>
            <pc:sldMk cId="0" sldId="267"/>
            <ac:picMk id="3" creationId="{21B65160-D152-EBFE-65C0-9706308E8E22}"/>
          </ac:picMkLst>
        </pc:picChg>
        <pc:picChg chg="del">
          <ac:chgData name="Isaiah Bessire" userId="1884a2de04ed4ad3" providerId="LiveId" clId="{2E64E455-7822-42D3-9AD4-23E9B3CFF356}" dt="2025-06-05T02:58:21.310" v="109" actId="478"/>
          <ac:picMkLst>
            <pc:docMk/>
            <pc:sldMk cId="0" sldId="267"/>
            <ac:picMk id="137" creationId="{00000000-0000-0000-0000-000000000000}"/>
          </ac:picMkLst>
        </pc:picChg>
      </pc:sldChg>
      <pc:sldChg chg="modSp del mod">
        <pc:chgData name="Isaiah Bessire" userId="1884a2de04ed4ad3" providerId="LiveId" clId="{2E64E455-7822-42D3-9AD4-23E9B3CFF356}" dt="2025-06-05T03:02:36.408" v="324" actId="2696"/>
        <pc:sldMkLst>
          <pc:docMk/>
          <pc:sldMk cId="4013092646" sldId="268"/>
        </pc:sldMkLst>
        <pc:spChg chg="mod">
          <ac:chgData name="Isaiah Bessire" userId="1884a2de04ed4ad3" providerId="LiveId" clId="{2E64E455-7822-42D3-9AD4-23E9B3CFF356}" dt="2025-06-05T03:02:29.180" v="323" actId="5793"/>
          <ac:spMkLst>
            <pc:docMk/>
            <pc:sldMk cId="4013092646" sldId="268"/>
            <ac:spMk id="3" creationId="{F35B2AE5-A64D-27D9-9867-6ED7D56F7239}"/>
          </ac:spMkLst>
        </pc:spChg>
      </pc:sldChg>
      <pc:sldChg chg="addSp delSp modSp new mod ord">
        <pc:chgData name="Isaiah Bessire" userId="1884a2de04ed4ad3" providerId="LiveId" clId="{2E64E455-7822-42D3-9AD4-23E9B3CFF356}" dt="2025-06-05T03:04:07.067" v="365" actId="404"/>
        <pc:sldMkLst>
          <pc:docMk/>
          <pc:sldMk cId="1744651643" sldId="271"/>
        </pc:sldMkLst>
        <pc:spChg chg="mod">
          <ac:chgData name="Isaiah Bessire" userId="1884a2de04ed4ad3" providerId="LiveId" clId="{2E64E455-7822-42D3-9AD4-23E9B3CFF356}" dt="2025-06-05T03:04:07.067" v="365" actId="404"/>
          <ac:spMkLst>
            <pc:docMk/>
            <pc:sldMk cId="1744651643" sldId="271"/>
            <ac:spMk id="2" creationId="{127F0D71-DD55-F4B4-268A-C7DA40C1583D}"/>
          </ac:spMkLst>
        </pc:spChg>
        <pc:spChg chg="del">
          <ac:chgData name="Isaiah Bessire" userId="1884a2de04ed4ad3" providerId="LiveId" clId="{2E64E455-7822-42D3-9AD4-23E9B3CFF356}" dt="2025-06-05T03:03:00.716" v="350" actId="478"/>
          <ac:spMkLst>
            <pc:docMk/>
            <pc:sldMk cId="1744651643" sldId="271"/>
            <ac:spMk id="3" creationId="{5ABA5DCC-2CF1-D7FF-1E9B-1FEA2C5042AE}"/>
          </ac:spMkLst>
        </pc:spChg>
        <pc:picChg chg="add mod">
          <ac:chgData name="Isaiah Bessire" userId="1884a2de04ed4ad3" providerId="LiveId" clId="{2E64E455-7822-42D3-9AD4-23E9B3CFF356}" dt="2025-06-05T03:03:44.068" v="353" actId="27614"/>
          <ac:picMkLst>
            <pc:docMk/>
            <pc:sldMk cId="1744651643" sldId="271"/>
            <ac:picMk id="5" creationId="{93249523-4A2A-00D4-E331-A5702B5B00BF}"/>
          </ac:picMkLst>
        </pc:picChg>
        <pc:picChg chg="add mod">
          <ac:chgData name="Isaiah Bessire" userId="1884a2de04ed4ad3" providerId="LiveId" clId="{2E64E455-7822-42D3-9AD4-23E9B3CFF356}" dt="2025-06-05T03:03:58.814" v="363" actId="1076"/>
          <ac:picMkLst>
            <pc:docMk/>
            <pc:sldMk cId="1744651643" sldId="271"/>
            <ac:picMk id="7" creationId="{2EE80CC0-C36C-895B-1240-81BB9B675960}"/>
          </ac:picMkLst>
        </pc:picChg>
        <pc:picChg chg="add mod">
          <ac:chgData name="Isaiah Bessire" userId="1884a2de04ed4ad3" providerId="LiveId" clId="{2E64E455-7822-42D3-9AD4-23E9B3CFF356}" dt="2025-06-05T03:03:54.266" v="362" actId="1076"/>
          <ac:picMkLst>
            <pc:docMk/>
            <pc:sldMk cId="1744651643" sldId="271"/>
            <ac:picMk id="9" creationId="{3E0562CD-7882-A944-74A7-ACADFBB4A71C}"/>
          </ac:picMkLst>
        </pc:picChg>
      </pc:sldChg>
    </pc:docChg>
  </pc:docChgLst>
  <pc:docChgLst>
    <pc:chgData name="Matthew Christoff" userId="e86acab5fc5e11ce" providerId="LiveId" clId="{036D0B9D-62A4-4978-9B9C-86EC2F0C4680}"/>
    <pc:docChg chg="undo custSel addSld delSld modSld sldOrd">
      <pc:chgData name="Matthew Christoff" userId="e86acab5fc5e11ce" providerId="LiveId" clId="{036D0B9D-62A4-4978-9B9C-86EC2F0C4680}" dt="2025-06-02T23:17:31.205" v="162" actId="1076"/>
      <pc:docMkLst>
        <pc:docMk/>
      </pc:docMkLst>
      <pc:sldChg chg="addSp delSp modSp mod">
        <pc:chgData name="Matthew Christoff" userId="e86acab5fc5e11ce" providerId="LiveId" clId="{036D0B9D-62A4-4978-9B9C-86EC2F0C4680}" dt="2025-06-02T23:17:31.205" v="162" actId="1076"/>
        <pc:sldMkLst>
          <pc:docMk/>
          <pc:sldMk cId="0" sldId="256"/>
        </pc:sldMkLst>
        <pc:spChg chg="mod">
          <ac:chgData name="Matthew Christoff" userId="e86acab5fc5e11ce" providerId="LiveId" clId="{036D0B9D-62A4-4978-9B9C-86EC2F0C4680}" dt="2025-06-02T23:17:26.487" v="159" actId="1076"/>
          <ac:spMkLst>
            <pc:docMk/>
            <pc:sldMk cId="0" sldId="256"/>
            <ac:spMk id="103" creationId="{00000000-0000-0000-0000-000000000000}"/>
          </ac:spMkLst>
        </pc:spChg>
        <pc:picChg chg="add mod">
          <ac:chgData name="Matthew Christoff" userId="e86acab5fc5e11ce" providerId="LiveId" clId="{036D0B9D-62A4-4978-9B9C-86EC2F0C4680}" dt="2025-06-02T23:17:31.205" v="162" actId="1076"/>
          <ac:picMkLst>
            <pc:docMk/>
            <pc:sldMk cId="0" sldId="256"/>
            <ac:picMk id="3" creationId="{341249C9-D831-28E9-2691-C3B525B3C49A}"/>
          </ac:picMkLst>
        </pc:picChg>
      </pc:sldChg>
      <pc:sldChg chg="modSp mod">
        <pc:chgData name="Matthew Christoff" userId="e86acab5fc5e11ce" providerId="LiveId" clId="{036D0B9D-62A4-4978-9B9C-86EC2F0C4680}" dt="2025-06-02T19:16:30.894" v="140" actId="12"/>
        <pc:sldMkLst>
          <pc:docMk/>
          <pc:sldMk cId="0" sldId="258"/>
        </pc:sldMkLst>
        <pc:spChg chg="mod">
          <ac:chgData name="Matthew Christoff" userId="e86acab5fc5e11ce" providerId="LiveId" clId="{036D0B9D-62A4-4978-9B9C-86EC2F0C4680}" dt="2025-06-02T19:16:30.894" v="140" actId="12"/>
          <ac:spMkLst>
            <pc:docMk/>
            <pc:sldMk cId="0" sldId="258"/>
            <ac:spMk id="116" creationId="{00000000-0000-0000-0000-000000000000}"/>
          </ac:spMkLst>
        </pc:spChg>
      </pc:sldChg>
      <pc:sldChg chg="add del ord">
        <pc:chgData name="Matthew Christoff" userId="e86acab5fc5e11ce" providerId="LiveId" clId="{036D0B9D-62A4-4978-9B9C-86EC2F0C4680}" dt="2025-06-02T22:14:40.325" v="145"/>
        <pc:sldMkLst>
          <pc:docMk/>
          <pc:sldMk cId="0" sldId="259"/>
        </pc:sldMkLst>
      </pc:sldChg>
      <pc:sldChg chg="modSp mod ord">
        <pc:chgData name="Matthew Christoff" userId="e86acab5fc5e11ce" providerId="LiveId" clId="{036D0B9D-62A4-4978-9B9C-86EC2F0C4680}" dt="2025-06-02T19:14:48.771" v="71" actId="20577"/>
        <pc:sldMkLst>
          <pc:docMk/>
          <pc:sldMk cId="0" sldId="260"/>
        </pc:sldMkLst>
        <pc:spChg chg="mod">
          <ac:chgData name="Matthew Christoff" userId="e86acab5fc5e11ce" providerId="LiveId" clId="{036D0B9D-62A4-4978-9B9C-86EC2F0C4680}" dt="2025-06-02T18:48:23.659" v="17" actId="255"/>
          <ac:spMkLst>
            <pc:docMk/>
            <pc:sldMk cId="0" sldId="260"/>
            <ac:spMk id="121" creationId="{00000000-0000-0000-0000-000000000000}"/>
          </ac:spMkLst>
        </pc:spChg>
        <pc:spChg chg="mod">
          <ac:chgData name="Matthew Christoff" userId="e86acab5fc5e11ce" providerId="LiveId" clId="{036D0B9D-62A4-4978-9B9C-86EC2F0C4680}" dt="2025-06-02T19:14:48.771" v="71" actId="20577"/>
          <ac:spMkLst>
            <pc:docMk/>
            <pc:sldMk cId="0" sldId="260"/>
            <ac:spMk id="122" creationId="{00000000-0000-0000-0000-000000000000}"/>
          </ac:spMkLst>
        </pc:spChg>
      </pc:sldChg>
      <pc:sldChg chg="del">
        <pc:chgData name="Matthew Christoff" userId="e86acab5fc5e11ce" providerId="LiveId" clId="{036D0B9D-62A4-4978-9B9C-86EC2F0C4680}" dt="2025-06-02T19:06:37.791" v="29" actId="2696"/>
        <pc:sldMkLst>
          <pc:docMk/>
          <pc:sldMk cId="0" sldId="262"/>
        </pc:sldMkLst>
      </pc:sldChg>
      <pc:sldChg chg="modSp new mod">
        <pc:chgData name="Matthew Christoff" userId="e86acab5fc5e11ce" providerId="LiveId" clId="{036D0B9D-62A4-4978-9B9C-86EC2F0C4680}" dt="2025-06-02T19:15:44.897" v="137" actId="20577"/>
        <pc:sldMkLst>
          <pc:docMk/>
          <pc:sldMk cId="1968634015" sldId="262"/>
        </pc:sldMkLst>
        <pc:spChg chg="mod">
          <ac:chgData name="Matthew Christoff" userId="e86acab5fc5e11ce" providerId="LiveId" clId="{036D0B9D-62A4-4978-9B9C-86EC2F0C4680}" dt="2025-06-02T19:08:15.381" v="53" actId="20577"/>
          <ac:spMkLst>
            <pc:docMk/>
            <pc:sldMk cId="1968634015" sldId="262"/>
            <ac:spMk id="2" creationId="{24070B2C-3D4D-4031-48DD-0CC5465177C0}"/>
          </ac:spMkLst>
        </pc:spChg>
        <pc:spChg chg="mod">
          <ac:chgData name="Matthew Christoff" userId="e86acab5fc5e11ce" providerId="LiveId" clId="{036D0B9D-62A4-4978-9B9C-86EC2F0C4680}" dt="2025-06-02T19:15:44.897" v="137" actId="20577"/>
          <ac:spMkLst>
            <pc:docMk/>
            <pc:sldMk cId="1968634015" sldId="262"/>
            <ac:spMk id="3" creationId="{5F921CC0-2E16-9FC7-7D14-8B9DE0F82D0F}"/>
          </ac:spMkLst>
        </pc:spChg>
      </pc:sldChg>
      <pc:sldChg chg="add del ord">
        <pc:chgData name="Matthew Christoff" userId="e86acab5fc5e11ce" providerId="LiveId" clId="{036D0B9D-62A4-4978-9B9C-86EC2F0C4680}" dt="2025-06-02T22:16:49.133" v="149" actId="2696"/>
        <pc:sldMkLst>
          <pc:docMk/>
          <pc:sldMk cId="0" sldId="263"/>
        </pc:sldMkLst>
      </pc:sldChg>
      <pc:sldChg chg="add del ord">
        <pc:chgData name="Matthew Christoff" userId="e86acab5fc5e11ce" providerId="LiveId" clId="{036D0B9D-62A4-4978-9B9C-86EC2F0C4680}" dt="2025-06-02T22:16:38.495" v="146"/>
        <pc:sldMkLst>
          <pc:docMk/>
          <pc:sldMk cId="0" sldId="264"/>
        </pc:sldMkLst>
      </pc:sldChg>
      <pc:sldChg chg="add del ord">
        <pc:chgData name="Matthew Christoff" userId="e86acab5fc5e11ce" providerId="LiveId" clId="{036D0B9D-62A4-4978-9B9C-86EC2F0C4680}" dt="2025-06-02T22:16:38.495" v="146"/>
        <pc:sldMkLst>
          <pc:docMk/>
          <pc:sldMk cId="0" sldId="265"/>
        </pc:sldMkLst>
      </pc:sldChg>
      <pc:sldChg chg="add del ord">
        <pc:chgData name="Matthew Christoff" userId="e86acab5fc5e11ce" providerId="LiveId" clId="{036D0B9D-62A4-4978-9B9C-86EC2F0C4680}" dt="2025-06-02T22:16:38.495" v="146"/>
        <pc:sldMkLst>
          <pc:docMk/>
          <pc:sldMk cId="0" sldId="266"/>
        </pc:sldMkLst>
      </pc:sldChg>
      <pc:sldChg chg="add del">
        <pc:chgData name="Matthew Christoff" userId="e86acab5fc5e11ce" providerId="LiveId" clId="{036D0B9D-62A4-4978-9B9C-86EC2F0C4680}" dt="2025-06-02T22:16:38.495" v="146"/>
        <pc:sldMkLst>
          <pc:docMk/>
          <pc:sldMk cId="0" sldId="267"/>
        </pc:sldMkLst>
      </pc:sldChg>
    </pc:docChg>
  </pc:docChgLst>
  <pc:docChgLst>
    <pc:chgData name="Isaiah Bessire" userId="1884a2de04ed4ad3" providerId="LiveId" clId="{D25A1F46-3BF2-B74E-8F18-662B34222E07}"/>
    <pc:docChg chg="undo custSel delSld modSld">
      <pc:chgData name="Isaiah Bessire" userId="1884a2de04ed4ad3" providerId="LiveId" clId="{D25A1F46-3BF2-B74E-8F18-662B34222E07}" dt="2025-06-05T20:18:15.076" v="106" actId="120"/>
      <pc:docMkLst>
        <pc:docMk/>
      </pc:docMkLst>
      <pc:sldChg chg="addSp delSp modSp mod modTransition setBg delDesignElem">
        <pc:chgData name="Isaiah Bessire" userId="1884a2de04ed4ad3" providerId="LiveId" clId="{D25A1F46-3BF2-B74E-8F18-662B34222E07}" dt="2025-06-05T18:12:18.797" v="16" actId="27636"/>
        <pc:sldMkLst>
          <pc:docMk/>
          <pc:sldMk cId="0" sldId="256"/>
        </pc:sldMkLst>
        <pc:spChg chg="mod ord">
          <ac:chgData name="Isaiah Bessire" userId="1884a2de04ed4ad3" providerId="LiveId" clId="{D25A1F46-3BF2-B74E-8F18-662B34222E07}" dt="2025-06-05T18:11:25.194" v="8" actId="26606"/>
          <ac:spMkLst>
            <pc:docMk/>
            <pc:sldMk cId="0" sldId="256"/>
            <ac:spMk id="103" creationId="{00000000-0000-0000-0000-000000000000}"/>
          </ac:spMkLst>
        </pc:spChg>
        <pc:spChg chg="mod">
          <ac:chgData name="Isaiah Bessire" userId="1884a2de04ed4ad3" providerId="LiveId" clId="{D25A1F46-3BF2-B74E-8F18-662B34222E07}" dt="2025-06-05T18:12:18.797" v="16" actId="27636"/>
          <ac:spMkLst>
            <pc:docMk/>
            <pc:sldMk cId="0" sldId="256"/>
            <ac:spMk id="104" creationId="{00000000-0000-0000-0000-000000000000}"/>
          </ac:spMkLst>
        </pc:spChg>
        <pc:spChg chg="add del">
          <ac:chgData name="Isaiah Bessire" userId="1884a2de04ed4ad3" providerId="LiveId" clId="{D25A1F46-3BF2-B74E-8F18-662B34222E07}" dt="2025-06-05T18:12:05.303" v="10"/>
          <ac:spMkLst>
            <pc:docMk/>
            <pc:sldMk cId="0" sldId="256"/>
            <ac:spMk id="109" creationId="{47942995-B07F-4636-9A06-C6A104B260A8}"/>
          </ac:spMkLst>
        </pc:spChg>
        <pc:spChg chg="add del">
          <ac:chgData name="Isaiah Bessire" userId="1884a2de04ed4ad3" providerId="LiveId" clId="{D25A1F46-3BF2-B74E-8F18-662B34222E07}" dt="2025-06-05T18:12:05.303" v="10"/>
          <ac:spMkLst>
            <pc:docMk/>
            <pc:sldMk cId="0" sldId="256"/>
            <ac:spMk id="116" creationId="{B81933D1-5615-42C7-9C0B-4EB7105CCE2D}"/>
          </ac:spMkLst>
        </pc:spChg>
        <pc:spChg chg="add del">
          <ac:chgData name="Isaiah Bessire" userId="1884a2de04ed4ad3" providerId="LiveId" clId="{D25A1F46-3BF2-B74E-8F18-662B34222E07}" dt="2025-06-05T18:12:05.303" v="10"/>
          <ac:spMkLst>
            <pc:docMk/>
            <pc:sldMk cId="0" sldId="256"/>
            <ac:spMk id="118" creationId="{19C9EAEA-39D0-4B0E-A0EB-51E7B26740B1}"/>
          </ac:spMkLst>
        </pc:spChg>
        <pc:grpChg chg="add del">
          <ac:chgData name="Isaiah Bessire" userId="1884a2de04ed4ad3" providerId="LiveId" clId="{D25A1F46-3BF2-B74E-8F18-662B34222E07}" dt="2025-06-05T18:12:05.303" v="10"/>
          <ac:grpSpMkLst>
            <pc:docMk/>
            <pc:sldMk cId="0" sldId="256"/>
            <ac:grpSpMk id="111" creationId="{032D8612-31EB-44CF-A1D0-14FD4C705424}"/>
          </ac:grpSpMkLst>
        </pc:grpChg>
        <pc:picChg chg="mod">
          <ac:chgData name="Isaiah Bessire" userId="1884a2de04ed4ad3" providerId="LiveId" clId="{D25A1F46-3BF2-B74E-8F18-662B34222E07}" dt="2025-06-05T18:11:25.194" v="8" actId="26606"/>
          <ac:picMkLst>
            <pc:docMk/>
            <pc:sldMk cId="0" sldId="256"/>
            <ac:picMk id="3" creationId="{341249C9-D831-28E9-2691-C3B525B3C49A}"/>
          </ac:picMkLst>
        </pc:picChg>
      </pc:sldChg>
      <pc:sldChg chg="modSp modTransition">
        <pc:chgData name="Isaiah Bessire" userId="1884a2de04ed4ad3" providerId="LiveId" clId="{D25A1F46-3BF2-B74E-8F18-662B34222E07}" dt="2025-06-05T18:12:52.953" v="17"/>
        <pc:sldMkLst>
          <pc:docMk/>
          <pc:sldMk cId="0" sldId="257"/>
        </pc:sldMkLst>
        <pc:spChg chg="mod">
          <ac:chgData name="Isaiah Bessire" userId="1884a2de04ed4ad3" providerId="LiveId" clId="{D25A1F46-3BF2-B74E-8F18-662B34222E07}" dt="2025-06-05T18:12:52.953" v="17"/>
          <ac:spMkLst>
            <pc:docMk/>
            <pc:sldMk cId="0" sldId="257"/>
            <ac:spMk id="107" creationId="{00000000-0000-0000-0000-000000000000}"/>
          </ac:spMkLst>
        </pc:spChg>
      </pc:sldChg>
      <pc:sldChg chg="modSp">
        <pc:chgData name="Isaiah Bessire" userId="1884a2de04ed4ad3" providerId="LiveId" clId="{D25A1F46-3BF2-B74E-8F18-662B34222E07}" dt="2025-06-05T18:12:52.953" v="17"/>
        <pc:sldMkLst>
          <pc:docMk/>
          <pc:sldMk cId="0" sldId="258"/>
        </pc:sldMkLst>
        <pc:spChg chg="mod">
          <ac:chgData name="Isaiah Bessire" userId="1884a2de04ed4ad3" providerId="LiveId" clId="{D25A1F46-3BF2-B74E-8F18-662B34222E07}" dt="2025-06-05T18:12:52.953" v="17"/>
          <ac:spMkLst>
            <pc:docMk/>
            <pc:sldMk cId="0" sldId="258"/>
            <ac:spMk id="115" creationId="{00000000-0000-0000-0000-000000000000}"/>
          </ac:spMkLst>
        </pc:spChg>
        <pc:spChg chg="mod">
          <ac:chgData name="Isaiah Bessire" userId="1884a2de04ed4ad3" providerId="LiveId" clId="{D25A1F46-3BF2-B74E-8F18-662B34222E07}" dt="2025-06-05T18:12:52.953" v="17"/>
          <ac:spMkLst>
            <pc:docMk/>
            <pc:sldMk cId="0" sldId="258"/>
            <ac:spMk id="116" creationId="{00000000-0000-0000-0000-000000000000}"/>
          </ac:spMkLst>
        </pc:spChg>
      </pc:sldChg>
      <pc:sldChg chg="modSp mod modTransition">
        <pc:chgData name="Isaiah Bessire" userId="1884a2de04ed4ad3" providerId="LiveId" clId="{D25A1F46-3BF2-B74E-8F18-662B34222E07}" dt="2025-06-05T18:13:22.394" v="18" actId="20577"/>
        <pc:sldMkLst>
          <pc:docMk/>
          <pc:sldMk cId="0" sldId="259"/>
        </pc:sldMkLst>
        <pc:spChg chg="mod">
          <ac:chgData name="Isaiah Bessire" userId="1884a2de04ed4ad3" providerId="LiveId" clId="{D25A1F46-3BF2-B74E-8F18-662B34222E07}" dt="2025-06-05T18:12:52.953" v="17"/>
          <ac:spMkLst>
            <pc:docMk/>
            <pc:sldMk cId="0" sldId="259"/>
            <ac:spMk id="118" creationId="{00000000-0000-0000-0000-000000000000}"/>
          </ac:spMkLst>
        </pc:spChg>
        <pc:spChg chg="mod">
          <ac:chgData name="Isaiah Bessire" userId="1884a2de04ed4ad3" providerId="LiveId" clId="{D25A1F46-3BF2-B74E-8F18-662B34222E07}" dt="2025-06-05T18:13:22.394" v="18" actId="20577"/>
          <ac:spMkLst>
            <pc:docMk/>
            <pc:sldMk cId="0" sldId="259"/>
            <ac:spMk id="119" creationId="{00000000-0000-0000-0000-000000000000}"/>
          </ac:spMkLst>
        </pc:spChg>
      </pc:sldChg>
      <pc:sldChg chg="modSp mod">
        <pc:chgData name="Isaiah Bessire" userId="1884a2de04ed4ad3" providerId="LiveId" clId="{D25A1F46-3BF2-B74E-8F18-662B34222E07}" dt="2025-06-05T20:17:44.099" v="103" actId="255"/>
        <pc:sldMkLst>
          <pc:docMk/>
          <pc:sldMk cId="0" sldId="260"/>
        </pc:sldMkLst>
        <pc:spChg chg="mod">
          <ac:chgData name="Isaiah Bessire" userId="1884a2de04ed4ad3" providerId="LiveId" clId="{D25A1F46-3BF2-B74E-8F18-662B34222E07}" dt="2025-06-05T20:16:10.998" v="47" actId="403"/>
          <ac:spMkLst>
            <pc:docMk/>
            <pc:sldMk cId="0" sldId="260"/>
            <ac:spMk id="121" creationId="{00000000-0000-0000-0000-000000000000}"/>
          </ac:spMkLst>
        </pc:spChg>
        <pc:spChg chg="mod">
          <ac:chgData name="Isaiah Bessire" userId="1884a2de04ed4ad3" providerId="LiveId" clId="{D25A1F46-3BF2-B74E-8F18-662B34222E07}" dt="2025-06-05T20:17:44.099" v="103" actId="255"/>
          <ac:spMkLst>
            <pc:docMk/>
            <pc:sldMk cId="0" sldId="260"/>
            <ac:spMk id="122" creationId="{00000000-0000-0000-0000-000000000000}"/>
          </ac:spMkLst>
        </pc:spChg>
      </pc:sldChg>
      <pc:sldChg chg="modSp mod modTransition">
        <pc:chgData name="Isaiah Bessire" userId="1884a2de04ed4ad3" providerId="LiveId" clId="{D25A1F46-3BF2-B74E-8F18-662B34222E07}" dt="2025-06-05T20:15:21.042" v="29" actId="1076"/>
        <pc:sldMkLst>
          <pc:docMk/>
          <pc:sldMk cId="0" sldId="261"/>
        </pc:sldMkLst>
        <pc:spChg chg="mod">
          <ac:chgData name="Isaiah Bessire" userId="1884a2de04ed4ad3" providerId="LiveId" clId="{D25A1F46-3BF2-B74E-8F18-662B34222E07}" dt="2025-06-05T20:15:21.042" v="29" actId="1076"/>
          <ac:spMkLst>
            <pc:docMk/>
            <pc:sldMk cId="0" sldId="261"/>
            <ac:spMk id="124" creationId="{00000000-0000-0000-0000-000000000000}"/>
          </ac:spMkLst>
        </pc:spChg>
      </pc:sldChg>
      <pc:sldChg chg="modSp mod modTransition">
        <pc:chgData name="Isaiah Bessire" userId="1884a2de04ed4ad3" providerId="LiveId" clId="{D25A1F46-3BF2-B74E-8F18-662B34222E07}" dt="2025-06-05T18:17:32.773" v="26" actId="20577"/>
        <pc:sldMkLst>
          <pc:docMk/>
          <pc:sldMk cId="1968634015" sldId="262"/>
        </pc:sldMkLst>
        <pc:spChg chg="mod">
          <ac:chgData name="Isaiah Bessire" userId="1884a2de04ed4ad3" providerId="LiveId" clId="{D25A1F46-3BF2-B74E-8F18-662B34222E07}" dt="2025-06-05T18:12:52.953" v="17"/>
          <ac:spMkLst>
            <pc:docMk/>
            <pc:sldMk cId="1968634015" sldId="262"/>
            <ac:spMk id="2" creationId="{24070B2C-3D4D-4031-48DD-0CC5465177C0}"/>
          </ac:spMkLst>
        </pc:spChg>
        <pc:spChg chg="mod">
          <ac:chgData name="Isaiah Bessire" userId="1884a2de04ed4ad3" providerId="LiveId" clId="{D25A1F46-3BF2-B74E-8F18-662B34222E07}" dt="2025-06-05T18:17:32.773" v="26" actId="20577"/>
          <ac:spMkLst>
            <pc:docMk/>
            <pc:sldMk cId="1968634015" sldId="262"/>
            <ac:spMk id="3" creationId="{5F921CC0-2E16-9FC7-7D14-8B9DE0F82D0F}"/>
          </ac:spMkLst>
        </pc:spChg>
      </pc:sldChg>
      <pc:sldChg chg="modSp mod modTransition">
        <pc:chgData name="Isaiah Bessire" userId="1884a2de04ed4ad3" providerId="LiveId" clId="{D25A1F46-3BF2-B74E-8F18-662B34222E07}" dt="2025-06-05T20:15:31.218" v="32" actId="1076"/>
        <pc:sldMkLst>
          <pc:docMk/>
          <pc:sldMk cId="0" sldId="264"/>
        </pc:sldMkLst>
        <pc:spChg chg="mod">
          <ac:chgData name="Isaiah Bessire" userId="1884a2de04ed4ad3" providerId="LiveId" clId="{D25A1F46-3BF2-B74E-8F18-662B34222E07}" dt="2025-06-05T20:15:31.218" v="32" actId="1076"/>
          <ac:spMkLst>
            <pc:docMk/>
            <pc:sldMk cId="0" sldId="264"/>
            <ac:spMk id="128" creationId="{00000000-0000-0000-0000-000000000000}"/>
          </ac:spMkLst>
        </pc:spChg>
      </pc:sldChg>
      <pc:sldChg chg="modSp mod modTransition">
        <pc:chgData name="Isaiah Bessire" userId="1884a2de04ed4ad3" providerId="LiveId" clId="{D25A1F46-3BF2-B74E-8F18-662B34222E07}" dt="2025-06-05T20:15:41.681" v="34" actId="1076"/>
        <pc:sldMkLst>
          <pc:docMk/>
          <pc:sldMk cId="0" sldId="265"/>
        </pc:sldMkLst>
        <pc:spChg chg="mod">
          <ac:chgData name="Isaiah Bessire" userId="1884a2de04ed4ad3" providerId="LiveId" clId="{D25A1F46-3BF2-B74E-8F18-662B34222E07}" dt="2025-06-05T20:15:41.681" v="34" actId="1076"/>
          <ac:spMkLst>
            <pc:docMk/>
            <pc:sldMk cId="0" sldId="265"/>
            <ac:spMk id="130" creationId="{00000000-0000-0000-0000-000000000000}"/>
          </ac:spMkLst>
        </pc:spChg>
      </pc:sldChg>
      <pc:sldChg chg="addSp delSp modSp mod modTransition">
        <pc:chgData name="Isaiah Bessire" userId="1884a2de04ed4ad3" providerId="LiveId" clId="{D25A1F46-3BF2-B74E-8F18-662B34222E07}" dt="2025-06-05T18:12:18.781" v="15" actId="27636"/>
        <pc:sldMkLst>
          <pc:docMk/>
          <pc:sldMk cId="0" sldId="266"/>
        </pc:sldMkLst>
        <pc:spChg chg="mod">
          <ac:chgData name="Isaiah Bessire" userId="1884a2de04ed4ad3" providerId="LiveId" clId="{D25A1F46-3BF2-B74E-8F18-662B34222E07}" dt="2025-06-05T18:12:18.781" v="15" actId="27636"/>
          <ac:spMkLst>
            <pc:docMk/>
            <pc:sldMk cId="0" sldId="266"/>
            <ac:spMk id="133" creationId="{00000000-0000-0000-0000-000000000000}"/>
          </ac:spMkLst>
        </pc:spChg>
        <pc:picChg chg="add mod">
          <ac:chgData name="Isaiah Bessire" userId="1884a2de04ed4ad3" providerId="LiveId" clId="{D25A1F46-3BF2-B74E-8F18-662B34222E07}" dt="2025-06-05T18:10:51.567" v="5" actId="1076"/>
          <ac:picMkLst>
            <pc:docMk/>
            <pc:sldMk cId="0" sldId="266"/>
            <ac:picMk id="3" creationId="{DCBE6E37-4288-230D-3D78-C8649A1669AE}"/>
          </ac:picMkLst>
        </pc:picChg>
        <pc:picChg chg="del">
          <ac:chgData name="Isaiah Bessire" userId="1884a2de04ed4ad3" providerId="LiveId" clId="{D25A1F46-3BF2-B74E-8F18-662B34222E07}" dt="2025-06-05T18:10:30.335" v="1" actId="478"/>
          <ac:picMkLst>
            <pc:docMk/>
            <pc:sldMk cId="0" sldId="266"/>
            <ac:picMk id="134" creationId="{00000000-0000-0000-0000-000000000000}"/>
          </ac:picMkLst>
        </pc:picChg>
      </pc:sldChg>
      <pc:sldChg chg="modSp mod modTransition">
        <pc:chgData name="Isaiah Bessire" userId="1884a2de04ed4ad3" providerId="LiveId" clId="{D25A1F46-3BF2-B74E-8F18-662B34222E07}" dt="2025-06-05T20:15:53.894" v="35" actId="1076"/>
        <pc:sldMkLst>
          <pc:docMk/>
          <pc:sldMk cId="0" sldId="267"/>
        </pc:sldMkLst>
        <pc:spChg chg="mod">
          <ac:chgData name="Isaiah Bessire" userId="1884a2de04ed4ad3" providerId="LiveId" clId="{D25A1F46-3BF2-B74E-8F18-662B34222E07}" dt="2025-06-05T20:15:53.894" v="35" actId="1076"/>
          <ac:spMkLst>
            <pc:docMk/>
            <pc:sldMk cId="0" sldId="267"/>
            <ac:spMk id="136" creationId="{00000000-0000-0000-0000-000000000000}"/>
          </ac:spMkLst>
        </pc:spChg>
        <pc:picChg chg="mod">
          <ac:chgData name="Isaiah Bessire" userId="1884a2de04ed4ad3" providerId="LiveId" clId="{D25A1F46-3BF2-B74E-8F18-662B34222E07}" dt="2025-06-05T18:14:36.748" v="20" actId="14100"/>
          <ac:picMkLst>
            <pc:docMk/>
            <pc:sldMk cId="0" sldId="267"/>
            <ac:picMk id="3" creationId="{21B65160-D152-EBFE-65C0-9706308E8E22}"/>
          </ac:picMkLst>
        </pc:picChg>
      </pc:sldChg>
      <pc:sldChg chg="modSp mod modTransition">
        <pc:chgData name="Isaiah Bessire" userId="1884a2de04ed4ad3" providerId="LiveId" clId="{D25A1F46-3BF2-B74E-8F18-662B34222E07}" dt="2025-06-05T20:18:15.076" v="106" actId="120"/>
        <pc:sldMkLst>
          <pc:docMk/>
          <pc:sldMk cId="1626533266" sldId="269"/>
        </pc:sldMkLst>
        <pc:spChg chg="mod">
          <ac:chgData name="Isaiah Bessire" userId="1884a2de04ed4ad3" providerId="LiveId" clId="{D25A1F46-3BF2-B74E-8F18-662B34222E07}" dt="2025-06-05T20:18:15.076" v="106" actId="120"/>
          <ac:spMkLst>
            <pc:docMk/>
            <pc:sldMk cId="1626533266" sldId="269"/>
            <ac:spMk id="2" creationId="{DACE47B9-91E5-FD98-123E-6682F7BEDF87}"/>
          </ac:spMkLst>
        </pc:spChg>
        <pc:spChg chg="mod">
          <ac:chgData name="Isaiah Bessire" userId="1884a2de04ed4ad3" providerId="LiveId" clId="{D25A1F46-3BF2-B74E-8F18-662B34222E07}" dt="2025-06-05T18:12:52.953" v="17"/>
          <ac:spMkLst>
            <pc:docMk/>
            <pc:sldMk cId="1626533266" sldId="269"/>
            <ac:spMk id="3" creationId="{56E18E7E-6164-FAFA-9276-33AF7F55EADA}"/>
          </ac:spMkLst>
        </pc:spChg>
      </pc:sldChg>
      <pc:sldChg chg="modSp del modTransition">
        <pc:chgData name="Isaiah Bessire" userId="1884a2de04ed4ad3" providerId="LiveId" clId="{D25A1F46-3BF2-B74E-8F18-662B34222E07}" dt="2025-06-05T18:18:23.104" v="27" actId="2696"/>
        <pc:sldMkLst>
          <pc:docMk/>
          <pc:sldMk cId="4116947075" sldId="270"/>
        </pc:sldMkLst>
        <pc:spChg chg="mod">
          <ac:chgData name="Isaiah Bessire" userId="1884a2de04ed4ad3" providerId="LiveId" clId="{D25A1F46-3BF2-B74E-8F18-662B34222E07}" dt="2025-06-05T18:12:52.953" v="17"/>
          <ac:spMkLst>
            <pc:docMk/>
            <pc:sldMk cId="4116947075" sldId="270"/>
            <ac:spMk id="2" creationId="{8F67EF57-646E-E18D-E9D5-1668E28A5C4C}"/>
          </ac:spMkLst>
        </pc:spChg>
        <pc:spChg chg="mod">
          <ac:chgData name="Isaiah Bessire" userId="1884a2de04ed4ad3" providerId="LiveId" clId="{D25A1F46-3BF2-B74E-8F18-662B34222E07}" dt="2025-06-05T18:12:52.953" v="17"/>
          <ac:spMkLst>
            <pc:docMk/>
            <pc:sldMk cId="4116947075" sldId="270"/>
            <ac:spMk id="3" creationId="{2089450D-BE70-108F-C55F-99B6043A7F5B}"/>
          </ac:spMkLst>
        </pc:spChg>
      </pc:sldChg>
      <pc:sldChg chg="modSp mod modTransition">
        <pc:chgData name="Isaiah Bessire" userId="1884a2de04ed4ad3" providerId="LiveId" clId="{D25A1F46-3BF2-B74E-8F18-662B34222E07}" dt="2025-06-05T18:14:45.785" v="22" actId="14100"/>
        <pc:sldMkLst>
          <pc:docMk/>
          <pc:sldMk cId="1744651643" sldId="271"/>
        </pc:sldMkLst>
        <pc:spChg chg="mod">
          <ac:chgData name="Isaiah Bessire" userId="1884a2de04ed4ad3" providerId="LiveId" clId="{D25A1F46-3BF2-B74E-8F18-662B34222E07}" dt="2025-06-05T18:14:45.785" v="22" actId="14100"/>
          <ac:spMkLst>
            <pc:docMk/>
            <pc:sldMk cId="1744651643" sldId="271"/>
            <ac:spMk id="2" creationId="{127F0D71-DD55-F4B4-268A-C7DA40C1583D}"/>
          </ac:spMkLst>
        </pc:sp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0" name="Shape 100"/>
          <p:cNvSpPr>
            <a:spLocks noGrp="1" noRot="1" noChangeAspect="1"/>
          </p:cNvSpPr>
          <p:nvPr>
            <p:ph type="sldImg"/>
          </p:nvPr>
        </p:nvSpPr>
        <p:spPr>
          <a:xfrm>
            <a:off x="1143000" y="685800"/>
            <a:ext cx="4572000" cy="3429000"/>
          </a:xfrm>
          <a:prstGeom prst="rect">
            <a:avLst/>
          </a:prstGeom>
        </p:spPr>
        <p:txBody>
          <a:bodyPr/>
          <a:lstStyle/>
          <a:p>
            <a:endParaRPr/>
          </a:p>
        </p:txBody>
      </p:sp>
      <p:sp>
        <p:nvSpPr>
          <p:cNvPr id="101" name="Shape 10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999976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140189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7399387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2721874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252648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BC1C18-307B-4F68-A007-B5B542270E8D}"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2679147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8222163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4315734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
        <p:cNvGrpSpPr/>
        <p:nvPr/>
      </p:nvGrpSpPr>
      <p:grpSpPr>
        <a:xfrm>
          <a:off x="0" y="0"/>
          <a:ext cx="0" cy="0"/>
          <a:chOff x="0" y="0"/>
          <a:chExt cx="0" cy="0"/>
        </a:xfrm>
      </p:grpSpPr>
      <p:sp>
        <p:nvSpPr>
          <p:cNvPr id="92" name="Title Text"/>
          <p:cNvSpPr txBox="1">
            <a:spLocks noGrp="1"/>
          </p:cNvSpPr>
          <p:nvPr>
            <p:ph type="title"/>
          </p:nvPr>
        </p:nvSpPr>
        <p:spPr>
          <a:xfrm>
            <a:off x="415600" y="593366"/>
            <a:ext cx="11360801" cy="763601"/>
          </a:xfrm>
          <a:prstGeom prst="rect">
            <a:avLst/>
          </a:prstGeom>
        </p:spPr>
        <p:txBody>
          <a:bodyPr lIns="91424" tIns="91424" rIns="91424" bIns="91424" anchor="t"/>
          <a:lstStyle/>
          <a:p>
            <a:r>
              <a:t>Title Text</a:t>
            </a:r>
          </a:p>
        </p:txBody>
      </p:sp>
      <p:sp>
        <p:nvSpPr>
          <p:cNvPr id="93" name="Body Level One…"/>
          <p:cNvSpPr txBox="1">
            <a:spLocks noGrp="1"/>
          </p:cNvSpPr>
          <p:nvPr>
            <p:ph type="body" idx="1"/>
          </p:nvPr>
        </p:nvSpPr>
        <p:spPr>
          <a:xfrm>
            <a:off x="415600" y="1536633"/>
            <a:ext cx="11360801" cy="4555200"/>
          </a:xfrm>
          <a:prstGeom prst="rect">
            <a:avLst/>
          </a:prstGeom>
        </p:spPr>
        <p:txBody>
          <a:bodyPr lIns="91424" tIns="91424" rIns="91424" bIns="91424"/>
          <a:lstStyle>
            <a:lvl1pPr marL="609584" indent="-457189">
              <a:spcBef>
                <a:spcPts val="0"/>
              </a:spcBef>
              <a:buSzPts val="2800"/>
              <a:buChar char="●"/>
            </a:lvl1pPr>
            <a:lvl2pPr marL="1289723" indent="-493876">
              <a:spcBef>
                <a:spcPts val="0"/>
              </a:spcBef>
              <a:buSzPts val="2800"/>
              <a:buChar char="○"/>
            </a:lvl2pPr>
            <a:lvl3pPr marL="1998083" indent="-592652">
              <a:spcBef>
                <a:spcPts val="0"/>
              </a:spcBef>
              <a:buSzPts val="2800"/>
              <a:buChar char="■"/>
            </a:lvl3pPr>
            <a:lvl4pPr marL="2673518" indent="-658502">
              <a:spcBef>
                <a:spcPts val="0"/>
              </a:spcBef>
              <a:buSzPts val="2800"/>
              <a:buChar char="●"/>
            </a:lvl4pPr>
            <a:lvl5pPr marL="3283103" indent="-658502">
              <a:spcBef>
                <a:spcPts val="0"/>
              </a:spcBef>
              <a:buSzPts val="2800"/>
              <a:buChar char="○"/>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xfrm>
            <a:off x="11678177" y="6310165"/>
            <a:ext cx="350035" cy="339716"/>
          </a:xfrm>
          <a:prstGeom prst="rect">
            <a:avLst/>
          </a:prstGeom>
        </p:spPr>
        <p:txBody>
          <a:bodyPr lIns="91424" tIns="91424" rIns="91424" bIns="91424"/>
          <a:lstStyle/>
          <a:p>
            <a:fld id="{86CB4B4D-7CA3-9044-876B-883B54F8677D}" type="slidenum">
              <a:t>‹#›</a:t>
            </a:fld>
            <a:endParaRPr/>
          </a:p>
        </p:txBody>
      </p:sp>
    </p:spTree>
    <p:extLst>
      <p:ext uri="{BB962C8B-B14F-4D97-AF65-F5344CB8AC3E}">
        <p14:creationId xmlns:p14="http://schemas.microsoft.com/office/powerpoint/2010/main" val="163231888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124092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smtClean="0"/>
              <a:t>6/5/25</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766442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smtClean="0"/>
              <a:t>6/5/25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82877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smtClean="0"/>
              <a:t>6/5/25</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4118857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smtClean="0"/>
              <a:t>6/5/25</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25021264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smtClean="0"/>
              <a:t>6/5/25</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877039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smtClean="0"/>
              <a:t>6/5/25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167867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smtClean="0"/>
              <a:t>6/5/25</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442350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CBC1C18-307B-4F68-A007-B5B542270E8D}" type="datetimeFigureOut">
              <a:rPr lang="en-US" smtClean="0"/>
              <a:t>6/5/25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6CB4B4D-7CA3-9044-876B-883B54F8677D}" type="slidenum">
              <a:rPr lang="en-US" smtClean="0"/>
              <a:t>‹#›</a:t>
            </a:fld>
            <a:endParaRPr lang="en-US"/>
          </a:p>
        </p:txBody>
      </p:sp>
    </p:spTree>
    <p:extLst>
      <p:ext uri="{BB962C8B-B14F-4D97-AF65-F5344CB8AC3E}">
        <p14:creationId xmlns:p14="http://schemas.microsoft.com/office/powerpoint/2010/main" val="1911785120"/>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mailto:mchristoff@ewu.edu"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mailto:dharrison5@ewu.edu" TargetMode="External"/><Relationship Id="rId4" Type="http://schemas.openxmlformats.org/officeDocument/2006/relationships/hyperlink" Target="mailto:ibessire1@ewu.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 name="Rectangle 1"/>
          <p:cNvSpPr txBox="1">
            <a:spLocks noGrp="1"/>
          </p:cNvSpPr>
          <p:nvPr>
            <p:ph type="ctrTitle"/>
          </p:nvPr>
        </p:nvSpPr>
        <p:spPr>
          <a:xfrm>
            <a:off x="1113810" y="2960716"/>
            <a:ext cx="4036334" cy="2387600"/>
          </a:xfrm>
          <a:prstGeom prst="rect">
            <a:avLst/>
          </a:prstGeom>
        </p:spPr>
        <p:txBody>
          <a:bodyPr lIns="0" tIns="0" rIns="0" bIns="0" anchor="t">
            <a:normAutofit/>
          </a:bodyPr>
          <a:lstStyle/>
          <a:p>
            <a:pPr algn="l">
              <a:defRPr sz="4400">
                <a:latin typeface="Arial"/>
                <a:ea typeface="Arial"/>
                <a:cs typeface="Arial"/>
                <a:sym typeface="Arial"/>
              </a:defRPr>
            </a:pPr>
            <a:r>
              <a:rPr lang="en-US" sz="5000"/>
              <a:t>Zeldat</a:t>
            </a:r>
            <a:br>
              <a:rPr lang="en-US" sz="5000"/>
            </a:br>
            <a:r>
              <a:rPr lang="en-US" sz="5000"/>
              <a:t>Team Slippee</a:t>
            </a:r>
            <a:br>
              <a:rPr lang="en-US" sz="5000"/>
            </a:br>
            <a:endParaRPr lang="en-US" sz="5000"/>
          </a:p>
        </p:txBody>
      </p:sp>
      <p:sp>
        <p:nvSpPr>
          <p:cNvPr id="103" name="Subtitle 2"/>
          <p:cNvSpPr txBox="1">
            <a:spLocks noGrp="1"/>
          </p:cNvSpPr>
          <p:nvPr>
            <p:ph type="subTitle" idx="1"/>
          </p:nvPr>
        </p:nvSpPr>
        <p:spPr>
          <a:xfrm>
            <a:off x="1113809" y="953037"/>
            <a:ext cx="4036333" cy="1709849"/>
          </a:xfrm>
          <a:prstGeom prst="rect">
            <a:avLst/>
          </a:prstGeom>
        </p:spPr>
        <p:txBody>
          <a:bodyPr anchor="b">
            <a:normAutofit/>
          </a:bodyPr>
          <a:lstStyle/>
          <a:p>
            <a:pPr algn="l"/>
            <a:r>
              <a:rPr lang="en-US" sz="2000" b="1"/>
              <a:t>Z</a:t>
            </a:r>
            <a:r>
              <a:rPr lang="en-US" sz="2000"/>
              <a:t>eldat </a:t>
            </a:r>
            <a:r>
              <a:rPr lang="en-US" sz="2000" b="1"/>
              <a:t>E</a:t>
            </a:r>
            <a:r>
              <a:rPr lang="en-US" sz="2000"/>
              <a:t>xtracts </a:t>
            </a:r>
            <a:r>
              <a:rPr lang="en-US" sz="2000" b="1"/>
              <a:t>L</a:t>
            </a:r>
            <a:r>
              <a:rPr lang="en-US" sz="2000"/>
              <a:t>oaded </a:t>
            </a:r>
            <a:r>
              <a:rPr lang="en-US" sz="2000" b="1"/>
              <a:t>D</a:t>
            </a:r>
            <a:r>
              <a:rPr lang="en-US" sz="2000"/>
              <a:t>ata </a:t>
            </a:r>
            <a:r>
              <a:rPr lang="en-US" sz="2000" b="1"/>
              <a:t>a</a:t>
            </a:r>
            <a:r>
              <a:rPr lang="en-US" sz="2000"/>
              <a:t>nd </a:t>
            </a:r>
            <a:r>
              <a:rPr lang="en-US" sz="2000" b="1"/>
              <a:t>T</a:t>
            </a:r>
            <a:r>
              <a:rPr lang="en-US" sz="2000"/>
              <a:t>ranslates</a:t>
            </a:r>
          </a:p>
        </p:txBody>
      </p:sp>
      <p:pic>
        <p:nvPicPr>
          <p:cNvPr id="3" name="Picture 2" descr="A green and white frog face&#10;&#10;AI-generated content may be incorrect.">
            <a:extLst>
              <a:ext uri="{FF2B5EF4-FFF2-40B4-BE49-F238E27FC236}">
                <a16:creationId xmlns:a16="http://schemas.microsoft.com/office/drawing/2014/main" id="{341249C9-D831-28E9-2691-C3B525B3C49A}"/>
              </a:ext>
            </a:extLst>
          </p:cNvPr>
          <p:cNvPicPr>
            <a:picLocks noChangeAspect="1"/>
          </p:cNvPicPr>
          <p:nvPr/>
        </p:nvPicPr>
        <p:blipFill>
          <a:blip r:embed="rId2"/>
          <a:stretch>
            <a:fillRect/>
          </a:stretch>
        </p:blipFill>
        <p:spPr>
          <a:xfrm>
            <a:off x="5957597" y="666728"/>
            <a:ext cx="5465791" cy="546579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F0D71-DD55-F4B4-268A-C7DA40C1583D}"/>
              </a:ext>
            </a:extLst>
          </p:cNvPr>
          <p:cNvSpPr>
            <a:spLocks noGrp="1"/>
          </p:cNvSpPr>
          <p:nvPr>
            <p:ph type="title"/>
          </p:nvPr>
        </p:nvSpPr>
        <p:spPr>
          <a:xfrm>
            <a:off x="51390" y="71666"/>
            <a:ext cx="4298188" cy="1325563"/>
          </a:xfrm>
        </p:spPr>
        <p:txBody>
          <a:bodyPr>
            <a:normAutofit/>
          </a:bodyPr>
          <a:lstStyle/>
          <a:p>
            <a:r>
              <a:rPr lang="en-US" sz="4000" dirty="0"/>
              <a:t>Screenshots (Code)</a:t>
            </a:r>
          </a:p>
        </p:txBody>
      </p:sp>
      <p:pic>
        <p:nvPicPr>
          <p:cNvPr id="5" name="Picture 4" descr="A screen shot of a computer program&#10;&#10;AI-generated content may be incorrect.">
            <a:extLst>
              <a:ext uri="{FF2B5EF4-FFF2-40B4-BE49-F238E27FC236}">
                <a16:creationId xmlns:a16="http://schemas.microsoft.com/office/drawing/2014/main" id="{93249523-4A2A-00D4-E331-A5702B5B00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6923" y="0"/>
            <a:ext cx="3738153" cy="6858000"/>
          </a:xfrm>
          <a:prstGeom prst="rect">
            <a:avLst/>
          </a:prstGeom>
        </p:spPr>
      </p:pic>
      <p:pic>
        <p:nvPicPr>
          <p:cNvPr id="7" name="Picture 6" descr="A screenshot of a computer program&#10;&#10;AI-generated content may be incorrect.">
            <a:extLst>
              <a:ext uri="{FF2B5EF4-FFF2-40B4-BE49-F238E27FC236}">
                <a16:creationId xmlns:a16="http://schemas.microsoft.com/office/drawing/2014/main" id="{2EE80CC0-C36C-895B-1240-81BB9B6759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6396" y="0"/>
            <a:ext cx="4495604" cy="6858000"/>
          </a:xfrm>
          <a:prstGeom prst="rect">
            <a:avLst/>
          </a:prstGeom>
        </p:spPr>
      </p:pic>
      <p:pic>
        <p:nvPicPr>
          <p:cNvPr id="9" name="Picture 8" descr="A screen shot of a computer program&#10;&#10;AI-generated content may be incorrect.">
            <a:extLst>
              <a:ext uri="{FF2B5EF4-FFF2-40B4-BE49-F238E27FC236}">
                <a16:creationId xmlns:a16="http://schemas.microsoft.com/office/drawing/2014/main" id="{3E0562CD-7882-A944-74A7-ACADFBB4A7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306497"/>
            <a:ext cx="2956356" cy="5551503"/>
          </a:xfrm>
          <a:prstGeom prst="rect">
            <a:avLst/>
          </a:prstGeom>
        </p:spPr>
      </p:pic>
    </p:spTree>
    <p:extLst>
      <p:ext uri="{BB962C8B-B14F-4D97-AF65-F5344CB8AC3E}">
        <p14:creationId xmlns:p14="http://schemas.microsoft.com/office/powerpoint/2010/main" val="17446516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70B2C-3D4D-4031-48DD-0CC5465177C0}"/>
              </a:ext>
            </a:extLst>
          </p:cNvPr>
          <p:cNvSpPr>
            <a:spLocks noGrp="1"/>
          </p:cNvSpPr>
          <p:nvPr>
            <p:ph type="title"/>
          </p:nvPr>
        </p:nvSpPr>
        <p:spPr/>
        <p:txBody>
          <a:bodyPr/>
          <a:lstStyle/>
          <a:p>
            <a:r>
              <a:rPr lang="en-US" dirty="0"/>
              <a:t>Implementation details</a:t>
            </a:r>
          </a:p>
        </p:txBody>
      </p:sp>
      <p:sp>
        <p:nvSpPr>
          <p:cNvPr id="3" name="Text Placeholder 2">
            <a:extLst>
              <a:ext uri="{FF2B5EF4-FFF2-40B4-BE49-F238E27FC236}">
                <a16:creationId xmlns:a16="http://schemas.microsoft.com/office/drawing/2014/main" id="{5F921CC0-2E16-9FC7-7D14-8B9DE0F82D0F}"/>
              </a:ext>
            </a:extLst>
          </p:cNvPr>
          <p:cNvSpPr>
            <a:spLocks noGrp="1"/>
          </p:cNvSpPr>
          <p:nvPr>
            <p:ph idx="1"/>
          </p:nvPr>
        </p:nvSpPr>
        <p:spPr/>
        <p:txBody>
          <a:bodyPr/>
          <a:lstStyle/>
          <a:p>
            <a:r>
              <a:rPr lang="en-US" dirty="0"/>
              <a:t>Local application using a WebUI</a:t>
            </a:r>
          </a:p>
          <a:p>
            <a:pPr marL="1219169" lvl="1" indent="-423322">
              <a:buSzPts val="2400"/>
              <a:defRPr sz="2400"/>
            </a:pPr>
            <a:r>
              <a:rPr lang="en-US" dirty="0"/>
              <a:t>Django backend</a:t>
            </a:r>
          </a:p>
          <a:p>
            <a:pPr marL="1219169" lvl="1" indent="-423322">
              <a:buSzPts val="2400"/>
              <a:defRPr sz="2400"/>
            </a:pPr>
            <a:r>
              <a:rPr lang="en-US" dirty="0"/>
              <a:t>Hosted locally (e.g. localhost:8000)</a:t>
            </a:r>
          </a:p>
          <a:p>
            <a:pPr marL="1219169" lvl="1" indent="-423322">
              <a:buSzPts val="2400"/>
              <a:defRPr sz="2400"/>
            </a:pPr>
            <a:r>
              <a:rPr lang="en-US" dirty="0"/>
              <a:t>Allows easy file ingestion &amp; creation in python</a:t>
            </a:r>
          </a:p>
          <a:p>
            <a:pPr marL="1219169" lvl="1" indent="-423322">
              <a:buSzPts val="2400"/>
              <a:defRPr sz="2400"/>
            </a:pPr>
            <a:r>
              <a:rPr lang="en-US" dirty="0"/>
              <a:t>Also used a mix of HTML and CSS for the graphics</a:t>
            </a:r>
            <a:br>
              <a:rPr lang="en-US" dirty="0"/>
            </a:br>
            <a:endParaRPr lang="en-US" dirty="0"/>
          </a:p>
        </p:txBody>
      </p:sp>
    </p:spTree>
    <p:extLst>
      <p:ext uri="{BB962C8B-B14F-4D97-AF65-F5344CB8AC3E}">
        <p14:creationId xmlns:p14="http://schemas.microsoft.com/office/powerpoint/2010/main" val="1968634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Google Shape;72;p16"/>
          <p:cNvSpPr txBox="1">
            <a:spLocks noGrp="1"/>
          </p:cNvSpPr>
          <p:nvPr>
            <p:ph type="title"/>
          </p:nvPr>
        </p:nvSpPr>
        <p:spPr>
          <a:prstGeom prst="rect">
            <a:avLst/>
          </a:prstGeom>
        </p:spPr>
        <p:txBody>
          <a:bodyPr lIns="121899" tIns="121899" rIns="121899" bIns="121899">
            <a:normAutofit fontScale="90000"/>
          </a:bodyPr>
          <a:lstStyle>
            <a:lvl1pPr defTabSz="868680">
              <a:defRPr sz="4180"/>
            </a:lvl1pPr>
          </a:lstStyle>
          <a:p>
            <a:r>
              <a:rPr lang="en-US" sz="3600" kern="150" dirty="0">
                <a:effectLst/>
                <a:latin typeface="LM Roman 10"/>
                <a:ea typeface="Tahoma" panose="020B0604030504040204" pitchFamily="34" charset="0"/>
                <a:cs typeface="Lao UI" panose="020F0502020204030204" pitchFamily="34" charset="0"/>
              </a:rPr>
              <a:t>Tools, Technologies, and Testing </a:t>
            </a:r>
            <a:endParaRPr sz="3600" dirty="0"/>
          </a:p>
        </p:txBody>
      </p:sp>
      <p:sp>
        <p:nvSpPr>
          <p:cNvPr id="122" name="Google Shape;73;p16"/>
          <p:cNvSpPr txBox="1">
            <a:spLocks noGrp="1"/>
          </p:cNvSpPr>
          <p:nvPr>
            <p:ph type="body" idx="1"/>
          </p:nvPr>
        </p:nvSpPr>
        <p:spPr>
          <a:xfrm>
            <a:off x="415600" y="1536633"/>
            <a:ext cx="8540831" cy="4555200"/>
          </a:xfrm>
          <a:prstGeom prst="rect">
            <a:avLst/>
          </a:prstGeom>
        </p:spPr>
        <p:txBody>
          <a:bodyPr lIns="121899" tIns="121899" rIns="121899" bIns="121899"/>
          <a:lstStyle/>
          <a:p>
            <a:r>
              <a:rPr sz="2000" dirty="0"/>
              <a:t>Tools, frameworks, platforms</a:t>
            </a:r>
          </a:p>
          <a:p>
            <a:pPr marL="1219169" lvl="1" indent="-423322">
              <a:buSzPts val="2400"/>
              <a:defRPr sz="2400"/>
            </a:pPr>
            <a:r>
              <a:rPr dirty="0"/>
              <a:t>Django</a:t>
            </a:r>
            <a:r>
              <a:rPr lang="en-US" dirty="0"/>
              <a:t> and </a:t>
            </a:r>
            <a:r>
              <a:rPr lang="en-US" dirty="0" err="1"/>
              <a:t>htmx</a:t>
            </a:r>
            <a:r>
              <a:rPr lang="en-US" dirty="0"/>
              <a:t> for the web interface</a:t>
            </a:r>
          </a:p>
          <a:p>
            <a:pPr marL="1219169" lvl="1" indent="-423322">
              <a:buSzPts val="2400"/>
              <a:defRPr sz="2400"/>
            </a:pPr>
            <a:r>
              <a:rPr lang="en-US" dirty="0"/>
              <a:t>Main back end was Python</a:t>
            </a:r>
          </a:p>
          <a:p>
            <a:pPr marL="1219169" lvl="1" indent="-423322">
              <a:buSzPts val="2400"/>
              <a:defRPr sz="2400"/>
            </a:pPr>
            <a:endParaRPr lang="en-US" dirty="0"/>
          </a:p>
          <a:p>
            <a:pPr marL="539030" indent="-423322">
              <a:buSzPts val="2400"/>
              <a:defRPr sz="2400"/>
            </a:pPr>
            <a:r>
              <a:rPr lang="en-US" sz="2000" dirty="0"/>
              <a:t>Testing</a:t>
            </a:r>
          </a:p>
          <a:p>
            <a:pPr marL="1219169" lvl="1" indent="-423322">
              <a:buSzPts val="2400"/>
              <a:defRPr sz="2400"/>
            </a:pPr>
            <a:r>
              <a:rPr lang="en-US" dirty="0" err="1"/>
              <a:t>Pytest</a:t>
            </a:r>
            <a:r>
              <a:rPr lang="en-US" dirty="0"/>
              <a:t> for testing the backend, and Django’s </a:t>
            </a:r>
            <a:r>
              <a:rPr lang="en-US" dirty="0" err="1"/>
              <a:t>builtin</a:t>
            </a:r>
            <a:r>
              <a:rPr lang="en-US" dirty="0"/>
              <a:t> testing for frontend</a:t>
            </a:r>
          </a:p>
          <a:p>
            <a:pPr marL="1219169" lvl="1" indent="-423322">
              <a:buSzPts val="2400"/>
              <a:defRPr sz="2400"/>
            </a:pPr>
            <a:r>
              <a:rPr lang="en-US" dirty="0"/>
              <a:t>Coverage.py to address code coverage</a:t>
            </a:r>
          </a:p>
          <a:p>
            <a:pPr marL="1219169" lvl="1" indent="-423322">
              <a:buSzPts val="2400"/>
              <a:defRPr sz="2400"/>
            </a:pPr>
            <a:endParaRPr dirty="0"/>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E47B9-91E5-FD98-123E-6682F7BEDF87}"/>
              </a:ext>
            </a:extLst>
          </p:cNvPr>
          <p:cNvSpPr>
            <a:spLocks noGrp="1"/>
          </p:cNvSpPr>
          <p:nvPr>
            <p:ph type="ctrTitle"/>
          </p:nvPr>
        </p:nvSpPr>
        <p:spPr/>
        <p:txBody>
          <a:bodyPr/>
          <a:lstStyle/>
          <a:p>
            <a:pPr algn="l"/>
            <a:r>
              <a:rPr lang="en-US" dirty="0"/>
              <a:t>Part 2 Demo</a:t>
            </a:r>
          </a:p>
        </p:txBody>
      </p:sp>
      <p:sp>
        <p:nvSpPr>
          <p:cNvPr id="3" name="Text Placeholder 2">
            <a:extLst>
              <a:ext uri="{FF2B5EF4-FFF2-40B4-BE49-F238E27FC236}">
                <a16:creationId xmlns:a16="http://schemas.microsoft.com/office/drawing/2014/main" id="{56E18E7E-6164-FAFA-9276-33AF7F55EAD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26533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itle 1"/>
          <p:cNvSpPr txBox="1">
            <a:spLocks noGrp="1"/>
          </p:cNvSpPr>
          <p:nvPr>
            <p:ph type="title"/>
          </p:nvPr>
        </p:nvSpPr>
        <p:spPr>
          <a:prstGeom prst="rect">
            <a:avLst/>
          </a:prstGeom>
        </p:spPr>
        <p:txBody>
          <a:bodyPr/>
          <a:lstStyle/>
          <a:p>
            <a:r>
              <a:t>The Team</a:t>
            </a:r>
          </a:p>
        </p:txBody>
      </p:sp>
      <p:pic>
        <p:nvPicPr>
          <p:cNvPr id="108" name="Image" descr="Image"/>
          <p:cNvPicPr>
            <a:picLocks noChangeAspect="1"/>
          </p:cNvPicPr>
          <p:nvPr/>
        </p:nvPicPr>
        <p:blipFill>
          <a:blip r:embed="rId2"/>
          <a:stretch>
            <a:fillRect/>
          </a:stretch>
        </p:blipFill>
        <p:spPr>
          <a:xfrm>
            <a:off x="1169533" y="2306606"/>
            <a:ext cx="2180652" cy="2244788"/>
          </a:xfrm>
          <a:prstGeom prst="rect">
            <a:avLst/>
          </a:prstGeom>
          <a:ln w="12700">
            <a:miter lim="400000"/>
          </a:ln>
        </p:spPr>
      </p:pic>
      <p:pic>
        <p:nvPicPr>
          <p:cNvPr id="109" name="Image" descr="Image"/>
          <p:cNvPicPr>
            <a:picLocks noChangeAspect="1"/>
          </p:cNvPicPr>
          <p:nvPr/>
        </p:nvPicPr>
        <p:blipFill>
          <a:blip r:embed="rId3"/>
          <a:stretch>
            <a:fillRect/>
          </a:stretch>
        </p:blipFill>
        <p:spPr>
          <a:xfrm>
            <a:off x="5170797" y="2195397"/>
            <a:ext cx="1850406" cy="2467206"/>
          </a:xfrm>
          <a:prstGeom prst="rect">
            <a:avLst/>
          </a:prstGeom>
          <a:ln w="12700">
            <a:miter lim="400000"/>
          </a:ln>
        </p:spPr>
      </p:pic>
      <p:sp>
        <p:nvSpPr>
          <p:cNvPr id="110" name="Isaiah Bessire…"/>
          <p:cNvSpPr txBox="1"/>
          <p:nvPr/>
        </p:nvSpPr>
        <p:spPr>
          <a:xfrm>
            <a:off x="1158662" y="4937268"/>
            <a:ext cx="2180652" cy="625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r>
              <a:t>Isaiah Bessire</a:t>
            </a:r>
          </a:p>
          <a:p>
            <a:pPr algn="ctr"/>
            <a:r>
              <a:rPr u="sng">
                <a:solidFill>
                  <a:srgbClr val="0563C1"/>
                </a:solidFill>
                <a:uFill>
                  <a:solidFill>
                    <a:srgbClr val="0563C1"/>
                  </a:solidFill>
                </a:uFill>
                <a:hlinkClick r:id="rId4"/>
              </a:rPr>
              <a:t>ibessire1@ewu.edu</a:t>
            </a:r>
          </a:p>
        </p:txBody>
      </p:sp>
      <p:sp>
        <p:nvSpPr>
          <p:cNvPr id="111" name="Devin Harrison…"/>
          <p:cNvSpPr txBox="1"/>
          <p:nvPr/>
        </p:nvSpPr>
        <p:spPr>
          <a:xfrm>
            <a:off x="5005674" y="4937268"/>
            <a:ext cx="2180652" cy="625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r>
              <a:t>Devin Harrison</a:t>
            </a:r>
          </a:p>
          <a:p>
            <a:pPr algn="ctr"/>
            <a:r>
              <a:rPr u="sng">
                <a:solidFill>
                  <a:srgbClr val="0563C1"/>
                </a:solidFill>
                <a:uFill>
                  <a:solidFill>
                    <a:srgbClr val="0563C1"/>
                  </a:solidFill>
                </a:uFill>
                <a:hlinkClick r:id="rId5"/>
              </a:rPr>
              <a:t>dharrison5@ewu.edu</a:t>
            </a:r>
          </a:p>
        </p:txBody>
      </p:sp>
      <p:pic>
        <p:nvPicPr>
          <p:cNvPr id="112" name="Image" descr="Image"/>
          <p:cNvPicPr>
            <a:picLocks noChangeAspect="1"/>
          </p:cNvPicPr>
          <p:nvPr/>
        </p:nvPicPr>
        <p:blipFill>
          <a:blip r:embed="rId6"/>
          <a:stretch>
            <a:fillRect/>
          </a:stretch>
        </p:blipFill>
        <p:spPr>
          <a:xfrm>
            <a:off x="8735218" y="2085802"/>
            <a:ext cx="2686395" cy="2686396"/>
          </a:xfrm>
          <a:prstGeom prst="rect">
            <a:avLst/>
          </a:prstGeom>
          <a:ln w="12700">
            <a:miter lim="400000"/>
          </a:ln>
        </p:spPr>
      </p:pic>
      <p:sp>
        <p:nvSpPr>
          <p:cNvPr id="113" name="Matthew Christoff…"/>
          <p:cNvSpPr txBox="1"/>
          <p:nvPr/>
        </p:nvSpPr>
        <p:spPr>
          <a:xfrm>
            <a:off x="8988090" y="4937268"/>
            <a:ext cx="2180652" cy="625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r>
              <a:t>Matthew Christoff</a:t>
            </a:r>
          </a:p>
          <a:p>
            <a:pPr algn="ctr"/>
            <a:r>
              <a:rPr u="sng">
                <a:solidFill>
                  <a:srgbClr val="0563C1"/>
                </a:solidFill>
                <a:uFill>
                  <a:solidFill>
                    <a:srgbClr val="0563C1"/>
                  </a:solidFill>
                </a:uFill>
                <a:hlinkClick r:id="rId7"/>
              </a:rPr>
              <a:t>mchristoff@ewu.edu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Google Shape;60;p14"/>
          <p:cNvSpPr txBox="1">
            <a:spLocks noGrp="1"/>
          </p:cNvSpPr>
          <p:nvPr>
            <p:ph type="title"/>
          </p:nvPr>
        </p:nvSpPr>
        <p:spPr>
          <a:prstGeom prst="rect">
            <a:avLst/>
          </a:prstGeom>
        </p:spPr>
        <p:txBody>
          <a:bodyPr lIns="121899" tIns="121899" rIns="121899" bIns="121899">
            <a:normAutofit fontScale="90000"/>
          </a:bodyPr>
          <a:lstStyle>
            <a:lvl1pPr defTabSz="868680">
              <a:defRPr sz="4180"/>
            </a:lvl1pPr>
          </a:lstStyle>
          <a:p>
            <a:r>
              <a:rPr lang="en-US" dirty="0"/>
              <a:t>Problem statement </a:t>
            </a:r>
            <a:endParaRPr dirty="0"/>
          </a:p>
        </p:txBody>
      </p:sp>
      <p:sp>
        <p:nvSpPr>
          <p:cNvPr id="116" name="Google Shape;61;p14"/>
          <p:cNvSpPr txBox="1">
            <a:spLocks noGrp="1"/>
          </p:cNvSpPr>
          <p:nvPr>
            <p:ph type="body" idx="1"/>
          </p:nvPr>
        </p:nvSpPr>
        <p:spPr>
          <a:prstGeom prst="rect">
            <a:avLst/>
          </a:prstGeom>
        </p:spPr>
        <p:txBody>
          <a:bodyPr lIns="121899" tIns="121899" rIns="121899" bIns="121899"/>
          <a:lstStyle/>
          <a:p>
            <a:r>
              <a:rPr lang="en-US" dirty="0"/>
              <a:t>The landscape of Nintendo 64 (N64) emulation is fragmented, with each major emulator utilizing its own format for storing save data. This inconsistency creates challenges for users who wish to transfer save progress across different emulators or from physical cartridges to digital formats. </a:t>
            </a:r>
          </a:p>
          <a:p>
            <a:r>
              <a:rPr lang="en-US" dirty="0"/>
              <a:t>This project aims to provide a seamless and intuitive tool for translating N64 save files between popular emulators as well as converting physical cartridge data into compatible emulator formats. The tool will prioritize </a:t>
            </a:r>
            <a:r>
              <a:rPr lang="en-US" b="1" dirty="0"/>
              <a:t>effectiveness</a:t>
            </a:r>
            <a:r>
              <a:rPr lang="en-US" dirty="0"/>
              <a:t>, </a:t>
            </a:r>
            <a:r>
              <a:rPr lang="en-US" b="1" dirty="0"/>
              <a:t>versatility</a:t>
            </a:r>
            <a:r>
              <a:rPr lang="en-US" dirty="0"/>
              <a:t>, and </a:t>
            </a:r>
            <a:r>
              <a:rPr lang="en-US" b="1" dirty="0"/>
              <a:t>user-friendly design</a:t>
            </a:r>
            <a:r>
              <a:rPr lang="en-US" dirty="0"/>
              <a:t> to ensure broad accessibility and functionality.</a:t>
            </a:r>
          </a:p>
          <a:p>
            <a:endParaRPr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itle 1"/>
          <p:cNvSpPr txBox="1">
            <a:spLocks noGrp="1"/>
          </p:cNvSpPr>
          <p:nvPr>
            <p:ph type="title"/>
          </p:nvPr>
        </p:nvSpPr>
        <p:spPr>
          <a:prstGeom prst="rect">
            <a:avLst/>
          </a:prstGeom>
        </p:spPr>
        <p:txBody>
          <a:bodyPr/>
          <a:lstStyle/>
          <a:p>
            <a:r>
              <a:t>Requirements List</a:t>
            </a:r>
          </a:p>
        </p:txBody>
      </p:sp>
      <p:sp>
        <p:nvSpPr>
          <p:cNvPr id="119" name="Content Placeholder 2"/>
          <p:cNvSpPr txBox="1">
            <a:spLocks noGrp="1"/>
          </p:cNvSpPr>
          <p:nvPr>
            <p:ph idx="1"/>
          </p:nvPr>
        </p:nvSpPr>
        <p:spPr>
          <a:xfrm>
            <a:off x="838200" y="1901825"/>
            <a:ext cx="10515600" cy="4351338"/>
          </a:xfrm>
          <a:prstGeom prst="rect">
            <a:avLst/>
          </a:prstGeom>
        </p:spPr>
        <p:txBody>
          <a:bodyPr/>
          <a:lstStyle/>
          <a:p>
            <a:r>
              <a:rPr dirty="0">
                <a:highlight>
                  <a:srgbClr val="00FF00"/>
                </a:highlight>
              </a:rPr>
              <a:t>FR1</a:t>
            </a:r>
            <a:r>
              <a:rPr dirty="0"/>
              <a:t>: Bidirectional Conversion Support</a:t>
            </a:r>
            <a:br>
              <a:rPr dirty="0"/>
            </a:br>
            <a:r>
              <a:rPr i="1" dirty="0"/>
              <a:t>Conversion should be 1:1, can be done in any direction at any time</a:t>
            </a:r>
          </a:p>
          <a:p>
            <a:r>
              <a:rPr dirty="0">
                <a:highlight>
                  <a:srgbClr val="00FF00"/>
                </a:highlight>
              </a:rPr>
              <a:t>FR2</a:t>
            </a:r>
            <a:r>
              <a:rPr dirty="0"/>
              <a:t>: File Validation</a:t>
            </a:r>
            <a:br>
              <a:rPr dirty="0"/>
            </a:br>
            <a:r>
              <a:rPr lang="en-US" i="1" dirty="0"/>
              <a:t>Only valid files should be accepted, and any others are ignored</a:t>
            </a:r>
            <a:endParaRPr i="1" dirty="0"/>
          </a:p>
          <a:p>
            <a:r>
              <a:rPr i="1" dirty="0">
                <a:highlight>
                  <a:srgbClr val="00FF00"/>
                </a:highlight>
              </a:rPr>
              <a:t>NFR1</a:t>
            </a:r>
            <a:r>
              <a:rPr i="1" dirty="0"/>
              <a:t>: </a:t>
            </a:r>
            <a:r>
              <a:rPr dirty="0"/>
              <a:t>Help page for new/inexperienced users</a:t>
            </a:r>
            <a:br>
              <a:rPr dirty="0"/>
            </a:br>
            <a:r>
              <a:rPr i="1" dirty="0"/>
              <a:t>A guide for the application intended to help novice users</a:t>
            </a:r>
          </a:p>
          <a:p>
            <a:r>
              <a:rPr i="1" dirty="0">
                <a:highlight>
                  <a:srgbClr val="00FF00"/>
                </a:highlight>
              </a:rPr>
              <a:t>NFR2</a:t>
            </a:r>
            <a:r>
              <a:rPr i="1" dirty="0"/>
              <a:t>: Usability</a:t>
            </a:r>
            <a:br>
              <a:rPr i="1" dirty="0"/>
            </a:br>
            <a:r>
              <a:rPr i="1" dirty="0"/>
              <a:t>The GUI interface should be accessible and easy to understand, allowing inexperienced users to accomplish their goal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itle 1"/>
          <p:cNvSpPr txBox="1">
            <a:spLocks noGrp="1"/>
          </p:cNvSpPr>
          <p:nvPr>
            <p:ph type="title"/>
          </p:nvPr>
        </p:nvSpPr>
        <p:spPr>
          <a:xfrm>
            <a:off x="497292" y="0"/>
            <a:ext cx="10515601" cy="1325564"/>
          </a:xfrm>
          <a:prstGeom prst="rect">
            <a:avLst/>
          </a:prstGeom>
        </p:spPr>
        <p:txBody>
          <a:bodyPr/>
          <a:lstStyle/>
          <a:p>
            <a:r>
              <a:rPr dirty="0"/>
              <a:t>System Architecture Diagram</a:t>
            </a:r>
          </a:p>
        </p:txBody>
      </p:sp>
      <p:pic>
        <p:nvPicPr>
          <p:cNvPr id="125" name="Image" descr="Image"/>
          <p:cNvPicPr>
            <a:picLocks noChangeAspect="1"/>
          </p:cNvPicPr>
          <p:nvPr/>
        </p:nvPicPr>
        <p:blipFill>
          <a:blip r:embed="rId2"/>
          <a:stretch>
            <a:fillRect/>
          </a:stretch>
        </p:blipFill>
        <p:spPr>
          <a:xfrm>
            <a:off x="497292" y="932547"/>
            <a:ext cx="10864041" cy="5688199"/>
          </a:xfrm>
          <a:prstGeom prst="rect">
            <a:avLst/>
          </a:prstGeom>
          <a:ln w="12700">
            <a:miter lim="400000"/>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7" name="AD_4nXeeLbccEZdsVkuyUlWcPa8s8VUtdZjk-p2mWcXSDGB8Mi5i9zQ0R9YpV5fulsJy_xa5EBPH-nb4gYAN17jrat8g1wyt3t9j6v1xUSdKjZQ1jd8CHOJN69YQA8_YETjWBFAFvr_7Mg.png" descr="AD_4nXeeLbccEZdsVkuyUlWcPa8s8VUtdZjk-p2mWcXSDGB8Mi5i9zQ0R9YpV5fulsJy_xa5EBPH-nb4gYAN17jrat8g1wyt3t9j6v1xUSdKjZQ1jd8CHOJN69YQA8_YETjWBFAFvr_7Mg.png"/>
          <p:cNvPicPr>
            <a:picLocks noChangeAspect="1"/>
          </p:cNvPicPr>
          <p:nvPr/>
        </p:nvPicPr>
        <p:blipFill>
          <a:blip r:embed="rId2"/>
          <a:stretch>
            <a:fillRect/>
          </a:stretch>
        </p:blipFill>
        <p:spPr>
          <a:xfrm>
            <a:off x="2947987" y="311150"/>
            <a:ext cx="7962901" cy="6235700"/>
          </a:xfrm>
          <a:prstGeom prst="rect">
            <a:avLst/>
          </a:prstGeom>
          <a:ln w="12700">
            <a:miter lim="400000"/>
          </a:ln>
        </p:spPr>
      </p:pic>
      <p:sp>
        <p:nvSpPr>
          <p:cNvPr id="128" name="Title 1"/>
          <p:cNvSpPr txBox="1">
            <a:spLocks noGrp="1"/>
          </p:cNvSpPr>
          <p:nvPr>
            <p:ph type="title"/>
          </p:nvPr>
        </p:nvSpPr>
        <p:spPr>
          <a:xfrm>
            <a:off x="395288" y="0"/>
            <a:ext cx="10515600" cy="1325564"/>
          </a:xfrm>
          <a:prstGeom prst="rect">
            <a:avLst/>
          </a:prstGeom>
        </p:spPr>
        <p:txBody>
          <a:bodyPr/>
          <a:lstStyle/>
          <a:p>
            <a:r>
              <a:rPr dirty="0"/>
              <a:t>Use Case Modeling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itle 1"/>
          <p:cNvSpPr txBox="1">
            <a:spLocks noGrp="1"/>
          </p:cNvSpPr>
          <p:nvPr>
            <p:ph type="title"/>
          </p:nvPr>
        </p:nvSpPr>
        <p:spPr>
          <a:xfrm>
            <a:off x="406583" y="0"/>
            <a:ext cx="10515601" cy="1325564"/>
          </a:xfrm>
          <a:prstGeom prst="rect">
            <a:avLst/>
          </a:prstGeom>
        </p:spPr>
        <p:txBody>
          <a:bodyPr/>
          <a:lstStyle/>
          <a:p>
            <a:r>
              <a:rPr dirty="0"/>
              <a:t>Structural Modeling: Class Diagram</a:t>
            </a:r>
          </a:p>
        </p:txBody>
      </p:sp>
      <p:pic>
        <p:nvPicPr>
          <p:cNvPr id="131" name="Image" descr="Image"/>
          <p:cNvPicPr>
            <a:picLocks noChangeAspect="1"/>
          </p:cNvPicPr>
          <p:nvPr/>
        </p:nvPicPr>
        <p:blipFill>
          <a:blip r:embed="rId2"/>
          <a:stretch>
            <a:fillRect/>
          </a:stretch>
        </p:blipFill>
        <p:spPr>
          <a:xfrm>
            <a:off x="1832199" y="812195"/>
            <a:ext cx="8527602" cy="6103089"/>
          </a:xfrm>
          <a:prstGeom prst="rect">
            <a:avLst/>
          </a:prstGeom>
          <a:ln w="12700">
            <a:miter lim="400000"/>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itle 1"/>
          <p:cNvSpPr txBox="1">
            <a:spLocks noGrp="1"/>
          </p:cNvSpPr>
          <p:nvPr>
            <p:ph type="title"/>
          </p:nvPr>
        </p:nvSpPr>
        <p:spPr>
          <a:xfrm>
            <a:off x="838200" y="680608"/>
            <a:ext cx="5257800" cy="1325564"/>
          </a:xfrm>
          <a:prstGeom prst="rect">
            <a:avLst/>
          </a:prstGeom>
        </p:spPr>
        <p:txBody>
          <a:bodyPr>
            <a:normAutofit/>
          </a:bodyPr>
          <a:lstStyle/>
          <a:p>
            <a:r>
              <a:rPr dirty="0"/>
              <a:t>Behavioral Modeling: Sequence Diagram</a:t>
            </a:r>
          </a:p>
        </p:txBody>
      </p:sp>
      <p:pic>
        <p:nvPicPr>
          <p:cNvPr id="3" name="Picture 2" descr="A diagram of a program&#10;&#10;AI-generated content may be incorrect.">
            <a:extLst>
              <a:ext uri="{FF2B5EF4-FFF2-40B4-BE49-F238E27FC236}">
                <a16:creationId xmlns:a16="http://schemas.microsoft.com/office/drawing/2014/main" id="{DCBE6E37-4288-230D-3D78-C8649A1669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0100" y="152400"/>
            <a:ext cx="4292600" cy="6705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title"/>
          </p:nvPr>
        </p:nvSpPr>
        <p:spPr>
          <a:xfrm>
            <a:off x="483973" y="186958"/>
            <a:ext cx="5612027" cy="1325564"/>
          </a:xfrm>
          <a:prstGeom prst="rect">
            <a:avLst/>
          </a:prstGeom>
        </p:spPr>
        <p:txBody>
          <a:bodyPr/>
          <a:lstStyle/>
          <a:p>
            <a:r>
              <a:rPr dirty="0"/>
              <a:t>Behavioral Modeling: Activity Diagram</a:t>
            </a:r>
          </a:p>
        </p:txBody>
      </p:sp>
      <p:pic>
        <p:nvPicPr>
          <p:cNvPr id="3" name="Picture 2" descr="A diagram of a work flow&#10;&#10;AI-generated content may be incorrect.">
            <a:extLst>
              <a:ext uri="{FF2B5EF4-FFF2-40B4-BE49-F238E27FC236}">
                <a16:creationId xmlns:a16="http://schemas.microsoft.com/office/drawing/2014/main" id="{21B65160-D152-EBFE-65C0-9706308E8E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1946" y="0"/>
            <a:ext cx="5890054" cy="6895674"/>
          </a:xfrm>
          <a:prstGeom prst="rect">
            <a:avLst/>
          </a:prstGeom>
        </p:spPr>
      </p:pic>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Facet</Template>
  <TotalTime>414</TotalTime>
  <Words>324</Words>
  <Application>Microsoft Macintosh PowerPoint</Application>
  <PresentationFormat>Widescreen</PresentationFormat>
  <Paragraphs>38</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LM Roman 10</vt:lpstr>
      <vt:lpstr>Trebuchet MS</vt:lpstr>
      <vt:lpstr>Wingdings 3</vt:lpstr>
      <vt:lpstr>Facet</vt:lpstr>
      <vt:lpstr>Zeldat Team Slippee </vt:lpstr>
      <vt:lpstr>The Team</vt:lpstr>
      <vt:lpstr>Problem statement </vt:lpstr>
      <vt:lpstr>Requirements List</vt:lpstr>
      <vt:lpstr>System Architecture Diagram</vt:lpstr>
      <vt:lpstr>Use Case Modeling</vt:lpstr>
      <vt:lpstr>Structural Modeling: Class Diagram</vt:lpstr>
      <vt:lpstr>Behavioral Modeling: Sequence Diagram</vt:lpstr>
      <vt:lpstr>Behavioral Modeling: Activity Diagram</vt:lpstr>
      <vt:lpstr>Screenshots (Code)</vt:lpstr>
      <vt:lpstr>Implementation details</vt:lpstr>
      <vt:lpstr>Tools, Technologies, and Testing </vt:lpstr>
      <vt:lpstr>Part 2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Matthew Christoff</dc:creator>
  <cp:lastModifiedBy>Isaiah Bessire</cp:lastModifiedBy>
  <cp:revision>2</cp:revision>
  <dcterms:modified xsi:type="dcterms:W3CDTF">2025-06-05T20:18:17Z</dcterms:modified>
</cp:coreProperties>
</file>